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97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029" autoAdjust="0"/>
    <p:restoredTop sz="85560" autoAdjust="0"/>
  </p:normalViewPr>
  <p:slideViewPr>
    <p:cSldViewPr>
      <p:cViewPr>
        <p:scale>
          <a:sx n="66" d="100"/>
          <a:sy n="66" d="100"/>
        </p:scale>
        <p:origin x="-127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67BE-066E-47BD-BC21-DE6EEB62F1DF}" type="datetimeFigureOut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B93F5-0D08-41C0-98D6-EAC06D04F5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(6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(6) مع عدم مشاركة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(3) في عملية استقبال الارسال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(6) مع عدم مشارك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 في عملية </a:t>
            </a:r>
            <a:r>
              <a:rPr lang="ar-SA" sz="1200" dirty="0" smtClean="0">
                <a:solidFill>
                  <a:schemeClr val="tx1"/>
                </a:solidFill>
              </a:rPr>
              <a:t>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(6) مع عدم مشارك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في عملية </a:t>
            </a:r>
            <a:r>
              <a:rPr lang="ar-SA" sz="1200" dirty="0" smtClean="0">
                <a:solidFill>
                  <a:schemeClr val="tx1"/>
                </a:solidFill>
              </a:rPr>
              <a:t>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(6) واللاعب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 مع تغطية اللاعب السوبر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(1)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3- </a:t>
            </a:r>
            <a:r>
              <a:rPr lang="ar-IQ" sz="1200" dirty="0" err="1" smtClean="0">
                <a:solidFill>
                  <a:schemeClr val="tx1"/>
                </a:solidFill>
              </a:rPr>
              <a:t>5-4 )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(6) واللاعب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(2) مع تغطية اللاعب السوبر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(1)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(6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3- </a:t>
            </a:r>
            <a:r>
              <a:rPr lang="ar-IQ" sz="1200" dirty="0" err="1" smtClean="0">
                <a:solidFill>
                  <a:schemeClr val="tx1"/>
                </a:solidFill>
              </a:rPr>
              <a:t>5-4 )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(6) واللاعب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مع تغطية اللاعب السوبر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(5)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1- </a:t>
            </a:r>
            <a:r>
              <a:rPr lang="ar-IQ" sz="1200" dirty="0" err="1" smtClean="0">
                <a:solidFill>
                  <a:schemeClr val="tx1"/>
                </a:solidFill>
              </a:rPr>
              <a:t>3-4 )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(6) واللاعب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(4) مع تغطية اللاعب السوبر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(5)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(6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1- </a:t>
            </a:r>
            <a:r>
              <a:rPr lang="ar-IQ" sz="1200" dirty="0" err="1" smtClean="0">
                <a:solidFill>
                  <a:schemeClr val="tx1"/>
                </a:solidFill>
              </a:rPr>
              <a:t>3-4 )</a:t>
            </a:r>
            <a:endParaRPr lang="en-GB" sz="120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F759-9A7C-45C2-B3B2-D5836C7DB25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B18E-C602-4A29-988E-DEC28F6C149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6D85-F2BA-4431-91A5-2605C1E04DC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BC6C-750B-4C04-B82C-A18F76180A4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5251-90CD-4A50-B22A-651A98B9DA1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2F56-78DC-4D02-9213-6257053AF5B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D5C-8FE8-4A5C-913D-DF76926A6EF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CBB2-05FB-437A-9D5F-46D7CF9331A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496C-0416-4465-92E2-C5871D0A095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7C8A-8BB3-4AA0-B048-75CE6F3AFB3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8E96-A66E-4712-ABCA-213C0CD6470E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الرباعية </a:t>
            </a:r>
            <a:endParaRPr lang="ar-AE" sz="4400" dirty="0" smtClean="0">
              <a:solidFill>
                <a:schemeClr val="tx1"/>
              </a:solidFill>
            </a:endParaRP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(6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endParaRPr lang="ar-AE" sz="4400" dirty="0" smtClean="0">
              <a:solidFill>
                <a:schemeClr val="tx1"/>
              </a:solidFill>
            </a:endParaRP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32240" y="378904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76256" y="242088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D46-2A17-4E30-9BEA-12DC0AC3F70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028384" y="242088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7452320" y="220486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(6) واللاعب المتواجد في مركز (3) يكون قرب اللاعب المتواجد في مركز (2) مع تغطية اللاعب السوبر المتواجد في مركز رقم (1) خلف اللاعب المتواجد في مركز رقم (6) 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3- 5-4 )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AB6-6FC5-4267-BD6D-BECA3D1E6B0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444208" y="508518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76256" y="335699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D46-2A17-4E30-9BEA-12DC0AC3F70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2132856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7401464" y="328765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(6) واللاعب المتواجد في مركز (3) يكون قرب اللاعب المتواجد في مركز (4) مع تغطية اللاعب السوبر المتواجد في مركز رقم (5) خلف اللاعب المتواجد في مركز رقم (4) 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1- 3-4 )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AB6-6FC5-4267-BD6D-BECA3D1E6B0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100392" y="350100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76256" y="335699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D46-2A17-4E30-9BEA-12DC0AC3F70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2132856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7401464" y="328765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(6) واللاعب المتواجد في مركز (3) يكون قرب اللاعب المتواجد في مركز (4) مع تغطية اللاعب السوبر المتواجد في مركز رقم (5) خلف اللاعب المتواجد في مركز رقم (6) 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1- 3-4 )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AB6-6FC5-4267-BD6D-BECA3D1E6B0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342900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716016" y="292494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D46-2A17-4E30-9BEA-12DC0AC3F70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732240" y="2132856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5220072" y="2780928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(6) مع عدم مشاركة اللاعب المتواجد في مركز (3) في عملية استقبال الارسال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AB6-6FC5-4267-BD6D-BECA3D1E6B0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342900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04248" y="213285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D46-2A17-4E30-9BEA-12DC0AC3F70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40152" y="155679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7308304" y="198884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(6) مع عدم مشارك اللاعب المتواجد في مركز (2) في عملية </a:t>
            </a:r>
            <a:r>
              <a:rPr lang="ar-SA" sz="4800" dirty="0" smtClean="0">
                <a:solidFill>
                  <a:schemeClr val="tx1"/>
                </a:solidFill>
              </a:rPr>
              <a:t>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AB6-6FC5-4267-BD6D-BECA3D1E6B0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796136" y="494116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76256" y="364502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644008" y="530120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D46-2A17-4E30-9BEA-12DC0AC3F70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2204864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7452320" y="342900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(6) مع عدم مشارك اللاعب المتواجد في مركز (4) في عملية </a:t>
            </a:r>
            <a:r>
              <a:rPr lang="ar-SA" sz="4800" dirty="0" smtClean="0">
                <a:solidFill>
                  <a:schemeClr val="tx1"/>
                </a:solidFill>
              </a:rPr>
              <a:t>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AB6-6FC5-4267-BD6D-BECA3D1E6B0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32240" y="378904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76256" y="242088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D46-2A17-4E30-9BEA-12DC0AC3F70C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72200" y="155679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7452320" y="220486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(6) واللاعب المتواجد في مركز (3) يكون قرب اللاعب المتواجد في مركز (2) مع تغطية اللاعب السوبر المتواجد في مركز رقم (1) خلف اللاعب المتواجد في مركز رقم (2) 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3- 5-4 )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AB6-6FC5-4267-BD6D-BECA3D1E6B0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958</Words>
  <Application>Microsoft Office PowerPoint</Application>
  <PresentationFormat>عرض على الشاشة (3:4)‏</PresentationFormat>
  <Paragraphs>130</Paragraphs>
  <Slides>15</Slides>
  <Notes>8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59</cp:revision>
  <dcterms:created xsi:type="dcterms:W3CDTF">2021-06-05T17:50:43Z</dcterms:created>
  <dcterms:modified xsi:type="dcterms:W3CDTF">2023-10-22T20:14:24Z</dcterms:modified>
</cp:coreProperties>
</file>